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57" r:id="rId4"/>
    <p:sldId id="258" r:id="rId5"/>
    <p:sldId id="261" r:id="rId6"/>
    <p:sldId id="262" r:id="rId7"/>
    <p:sldId id="267" r:id="rId8"/>
    <p:sldId id="266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5683" autoAdjust="0"/>
  </p:normalViewPr>
  <p:slideViewPr>
    <p:cSldViewPr>
      <p:cViewPr varScale="1">
        <p:scale>
          <a:sx n="45" d="100"/>
          <a:sy n="45" d="100"/>
        </p:scale>
        <p:origin x="-260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567285-9320-4352-927F-F218437C20AA}" type="datetimeFigureOut">
              <a:rPr lang="en-MY" smtClean="0"/>
              <a:t>05/09/2019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9CB89-38C1-467C-97C0-35F58D5304E1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78344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not the technique we using</a:t>
            </a:r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9CB89-38C1-467C-97C0-35F58D5304E1}" type="slidenum">
              <a:rPr lang="en-MY" smtClean="0"/>
              <a:t>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96476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Q1 – Wind, friction</a:t>
            </a:r>
            <a:r>
              <a:rPr lang="en-US" baseline="0" dirty="0" smtClean="0"/>
              <a:t>, machine breakdown, Sun Light</a:t>
            </a:r>
          </a:p>
          <a:p>
            <a:r>
              <a:rPr lang="en-US" baseline="0" dirty="0" smtClean="0"/>
              <a:t>Q2 – cost </a:t>
            </a:r>
            <a:r>
              <a:rPr lang="en-US" baseline="0" dirty="0" smtClean="0"/>
              <a:t>effective, faster setup</a:t>
            </a:r>
            <a:endParaRPr lang="en-US" baseline="0" dirty="0" smtClean="0"/>
          </a:p>
          <a:p>
            <a:r>
              <a:rPr lang="en-US" baseline="0" dirty="0" smtClean="0"/>
              <a:t>Q3 – it not </a:t>
            </a:r>
            <a:r>
              <a:rPr lang="en-US" baseline="0" dirty="0" smtClean="0"/>
              <a:t>work, scene is different, just like push some one don’t know how to swim into the pool</a:t>
            </a:r>
            <a:endParaRPr lang="en-US" baseline="0" dirty="0" smtClean="0"/>
          </a:p>
          <a:p>
            <a:r>
              <a:rPr lang="en-US" baseline="0" dirty="0" smtClean="0"/>
              <a:t>Q4 – it </a:t>
            </a:r>
            <a:r>
              <a:rPr lang="en-US" baseline="0" dirty="0" smtClean="0"/>
              <a:t>fail.</a:t>
            </a:r>
            <a:endParaRPr lang="en-US" baseline="0" dirty="0" smtClean="0"/>
          </a:p>
          <a:p>
            <a:r>
              <a:rPr lang="en-US" baseline="0" dirty="0" smtClean="0"/>
              <a:t>Q5 – </a:t>
            </a:r>
            <a:endParaRPr lang="en-US" baseline="0" dirty="0" smtClean="0"/>
          </a:p>
          <a:p>
            <a:r>
              <a:rPr lang="en-US" baseline="0" dirty="0" smtClean="0"/>
              <a:t>hand </a:t>
            </a:r>
            <a:r>
              <a:rPr lang="en-US" baseline="0" dirty="0" smtClean="0"/>
              <a:t>craft rules – you know what </a:t>
            </a:r>
            <a:r>
              <a:rPr lang="en-US" baseline="0" dirty="0" smtClean="0"/>
              <a:t>happen and why it fail</a:t>
            </a:r>
          </a:p>
          <a:p>
            <a:r>
              <a:rPr lang="en-US" baseline="0" dirty="0" smtClean="0"/>
              <a:t> - time spent on feature searching (signal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action)</a:t>
            </a:r>
            <a:endParaRPr lang="en-US" baseline="0" dirty="0" smtClean="0"/>
          </a:p>
          <a:p>
            <a:r>
              <a:rPr lang="en-US" baseline="0" dirty="0" smtClean="0"/>
              <a:t>deep learning – you create a black </a:t>
            </a:r>
            <a:r>
              <a:rPr lang="en-US" baseline="0" dirty="0" smtClean="0"/>
              <a:t>box</a:t>
            </a:r>
          </a:p>
          <a:p>
            <a:r>
              <a:rPr lang="en-US" baseline="0" dirty="0" smtClean="0"/>
              <a:t> - time spent on training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Conclusion – there are both advantage </a:t>
            </a:r>
            <a:r>
              <a:rPr lang="en-US" baseline="0" smtClean="0"/>
              <a:t>and disadvantage. </a:t>
            </a:r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9CB89-38C1-467C-97C0-35F58D5304E1}" type="slidenum">
              <a:rPr lang="en-MY" smtClean="0"/>
              <a:t>10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7846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Following Robot</a:t>
            </a:r>
            <a:endParaRPr lang="en-MY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600200"/>
            <a:ext cx="8251243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61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Questions: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Q1: What is the different between virtual world and real environment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Q2: What is the benefit of testing in virtual world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Q3: What happen when you change the environments? Why it happen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Q4: What happen if you directly transfer the prediction model to a real robot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Q5: What are the different between session 1 and session </a:t>
            </a:r>
            <a:r>
              <a:rPr lang="en-US" dirty="0" smtClean="0"/>
              <a:t>2?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17969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have fun with the Robot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&gt;python manual_control.py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49285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74729"/>
            <a:ext cx="8515350" cy="5668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Work Flow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10106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0"/>
            <a:ext cx="6387920" cy="425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Raw Data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1"/>
            <a:ext cx="8229600" cy="1905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&gt;python data_collection.py</a:t>
            </a:r>
          </a:p>
          <a:p>
            <a:pPr marL="0" indent="0">
              <a:buNone/>
            </a:pPr>
            <a:r>
              <a:rPr lang="en-US" sz="2800" dirty="0" smtClean="0"/>
              <a:t>use spacebar to save the image</a:t>
            </a:r>
          </a:p>
          <a:p>
            <a:pPr marL="0" indent="0">
              <a:buNone/>
            </a:pPr>
            <a:r>
              <a:rPr lang="en-US" sz="2800" dirty="0" smtClean="0"/>
              <a:t>use backspace to change scene</a:t>
            </a:r>
            <a:endParaRPr lang="en-MY" sz="2800" dirty="0"/>
          </a:p>
        </p:txBody>
      </p:sp>
      <p:sp>
        <p:nvSpPr>
          <p:cNvPr id="4" name="Rectangle 3"/>
          <p:cNvSpPr/>
          <p:nvPr/>
        </p:nvSpPr>
        <p:spPr>
          <a:xfrm>
            <a:off x="762000" y="4343400"/>
            <a:ext cx="838200" cy="1143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1344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0"/>
            <a:ext cx="6387920" cy="425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Preprocessing and Train – Validation Split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&gt;</a:t>
            </a:r>
            <a:r>
              <a:rPr lang="en-US" dirty="0" err="1" smtClean="0"/>
              <a:t>jupyter</a:t>
            </a:r>
            <a:r>
              <a:rPr lang="en-US" dirty="0" smtClean="0"/>
              <a:t> notebook</a:t>
            </a:r>
          </a:p>
          <a:p>
            <a:pPr marL="0" indent="0">
              <a:buNone/>
            </a:pPr>
            <a:r>
              <a:rPr lang="en-US" dirty="0" smtClean="0"/>
              <a:t>open </a:t>
            </a:r>
            <a:r>
              <a:rPr lang="en-US" dirty="0" err="1" smtClean="0"/>
              <a:t>training.ipynb</a:t>
            </a:r>
            <a:endParaRPr lang="en-MY" dirty="0"/>
          </a:p>
        </p:txBody>
      </p:sp>
      <p:sp>
        <p:nvSpPr>
          <p:cNvPr id="4" name="Rectangle 3"/>
          <p:cNvSpPr/>
          <p:nvPr/>
        </p:nvSpPr>
        <p:spPr>
          <a:xfrm>
            <a:off x="1447800" y="4267200"/>
            <a:ext cx="1295400" cy="12954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28442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90800"/>
            <a:ext cx="6387920" cy="4251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 and Validation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…………………….............wait…………………………………..</a:t>
            </a:r>
            <a:endParaRPr lang="en-MY" dirty="0"/>
          </a:p>
        </p:txBody>
      </p:sp>
      <p:sp>
        <p:nvSpPr>
          <p:cNvPr id="4" name="Rectangle 3"/>
          <p:cNvSpPr/>
          <p:nvPr/>
        </p:nvSpPr>
        <p:spPr>
          <a:xfrm>
            <a:off x="2971800" y="3733800"/>
            <a:ext cx="2362200" cy="155448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28442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AI drive the car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&gt;python have_fun.py</a:t>
            </a:r>
            <a:endParaRPr lang="en-MY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56" y="2768426"/>
            <a:ext cx="5352143" cy="393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3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change the environments</a:t>
            </a:r>
            <a:endParaRPr lang="en-MY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&gt;python have_fun.py –map-name udem1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4way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straight_road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zigzag_dists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loop_obstacles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loop_pedestrains</a:t>
            </a:r>
            <a:endParaRPr lang="en-MY" dirty="0"/>
          </a:p>
          <a:p>
            <a:endParaRPr lang="en-MY" dirty="0"/>
          </a:p>
        </p:txBody>
      </p:sp>
      <p:grpSp>
        <p:nvGrpSpPr>
          <p:cNvPr id="9" name="Group 8"/>
          <p:cNvGrpSpPr/>
          <p:nvPr/>
        </p:nvGrpSpPr>
        <p:grpSpPr>
          <a:xfrm>
            <a:off x="4299857" y="2057400"/>
            <a:ext cx="2481943" cy="1207532"/>
            <a:chOff x="4299857" y="2057400"/>
            <a:chExt cx="2481943" cy="1207532"/>
          </a:xfrm>
        </p:grpSpPr>
        <p:cxnSp>
          <p:nvCxnSpPr>
            <p:cNvPr id="5" name="Straight Arrow Connector 4"/>
            <p:cNvCxnSpPr>
              <a:stCxn id="6" idx="1"/>
            </p:cNvCxnSpPr>
            <p:nvPr/>
          </p:nvCxnSpPr>
          <p:spPr>
            <a:xfrm flipH="1" flipV="1">
              <a:off x="4299857" y="2057400"/>
              <a:ext cx="957943" cy="1022866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5257800" y="2895600"/>
              <a:ext cx="152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double dash</a:t>
              </a:r>
              <a:endParaRPr lang="en-MY" dirty="0"/>
            </a:p>
          </p:txBody>
        </p:sp>
      </p:grpSp>
    </p:spTree>
    <p:extLst>
      <p:ext uri="{BB962C8B-B14F-4D97-AF65-F5344CB8AC3E}">
        <p14:creationId xmlns:p14="http://schemas.microsoft.com/office/powerpoint/2010/main" val="396595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3201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252</Words>
  <Application>Microsoft Office PowerPoint</Application>
  <PresentationFormat>On-screen Show (4:3)</PresentationFormat>
  <Paragraphs>49</Paragraphs>
  <Slides>10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Lane Following Robot</vt:lpstr>
      <vt:lpstr>Let’s have fun with the Robot</vt:lpstr>
      <vt:lpstr>Typical Work Flow</vt:lpstr>
      <vt:lpstr>Get Raw Data</vt:lpstr>
      <vt:lpstr>Preprocessing and Train – Validation Split</vt:lpstr>
      <vt:lpstr>Train and Validation</vt:lpstr>
      <vt:lpstr>Let’s AI drive the car</vt:lpstr>
      <vt:lpstr>Let’s change the environments</vt:lpstr>
      <vt:lpstr>Any Questions?</vt:lpstr>
      <vt:lpstr>My Questions: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Lane Following Robot</dc:title>
  <dc:creator>Yap Seng Kuang</dc:creator>
  <cp:lastModifiedBy>Yap Seng Kuang</cp:lastModifiedBy>
  <cp:revision>55</cp:revision>
  <dcterms:created xsi:type="dcterms:W3CDTF">2006-08-16T00:00:00Z</dcterms:created>
  <dcterms:modified xsi:type="dcterms:W3CDTF">2019-09-05T16:23:04Z</dcterms:modified>
</cp:coreProperties>
</file>

<file path=docProps/thumbnail.jpeg>
</file>